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1" r:id="rId1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5" Type="http://schemas.openxmlformats.org/officeDocument/2006/relationships/slide" Target="slides/slide3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image" Target="../media/image200.png"/></Relationships>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10F8BA1D-B107-BEF5-406F-5A32B674B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5058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3" name="TextBox 1">
            <a:extLst>
              <a:ext uri="{FF2B5EF4-FFF2-40B4-BE49-F238E27FC236}">
                <a16:creationId xmlns:a16="http://schemas.microsoft.com/office/drawing/2014/main" id="{0F4D9681-589E-7237-3929-231A3157094B}"/>
              </a:ext>
            </a:extLst>
          </p:cNvPr>
          <p:cNvSpPr txBox="1">
            <a:spLocks noChangeArrowheads="1"/>
          </p:cNvSpPr>
          <p:nvPr/>
        </p:nvSpPr>
        <p:spPr bwMode="auto">
          <a:xfrm>
            <a:off x="7096915" y="6425632"/>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Common  Sampling</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